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2" r:id="rId3"/>
    <p:sldId id="257" r:id="rId4"/>
    <p:sldId id="263" r:id="rId5"/>
    <p:sldId id="264" r:id="rId6"/>
    <p:sldId id="258" r:id="rId7"/>
    <p:sldId id="265" r:id="rId8"/>
    <p:sldId id="260" r:id="rId9"/>
    <p:sldId id="259" r:id="rId10"/>
    <p:sldId id="26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434CF-DBC2-41C4-B33D-2A571FC1C235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722C3-7A9E-4213-A606-FEF146B5C44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4088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9/20/2016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Las estaciones del año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EQ: </a:t>
            </a:r>
            <a:r>
              <a:rPr lang="es-ES_tradnl" dirty="0" err="1" smtClean="0"/>
              <a:t>What</a:t>
            </a:r>
            <a:r>
              <a:rPr lang="es-ES_tradnl" dirty="0" smtClean="0"/>
              <a:t> are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seasons</a:t>
            </a:r>
            <a:r>
              <a:rPr lang="es-ES_tradnl" dirty="0" smtClean="0"/>
              <a:t> in </a:t>
            </a:r>
            <a:r>
              <a:rPr lang="es-ES_tradnl" dirty="0" err="1" smtClean="0"/>
              <a:t>Spanish</a:t>
            </a:r>
            <a:r>
              <a:rPr lang="es-ES_tradnl" dirty="0" smtClean="0"/>
              <a:t> and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type</a:t>
            </a:r>
            <a:r>
              <a:rPr lang="es-ES_tradnl" dirty="0" smtClean="0"/>
              <a:t> of </a:t>
            </a:r>
            <a:r>
              <a:rPr lang="es-ES_tradnl" dirty="0" err="1" smtClean="0"/>
              <a:t>weather</a:t>
            </a:r>
            <a:r>
              <a:rPr lang="es-ES_tradnl" dirty="0" smtClean="0"/>
              <a:t> </a:t>
            </a:r>
            <a:r>
              <a:rPr lang="es-ES_tradnl" dirty="0" err="1" smtClean="0"/>
              <a:t>occurs</a:t>
            </a:r>
            <a:r>
              <a:rPr lang="es-ES_tradnl" dirty="0" smtClean="0"/>
              <a:t> in </a:t>
            </a:r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season</a:t>
            </a:r>
            <a:r>
              <a:rPr lang="es-ES_tradnl" dirty="0"/>
              <a:t>?</a:t>
            </a:r>
            <a:endParaRPr lang="es-ES_trad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912141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5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4988" y="2209979"/>
            <a:ext cx="2950936" cy="894199"/>
          </a:xfrm>
        </p:spPr>
        <p:txBody>
          <a:bodyPr/>
          <a:lstStyle/>
          <a:p>
            <a:pPr algn="ctr"/>
            <a:r>
              <a:rPr lang="es-ES_tradnl" dirty="0" smtClean="0"/>
              <a:t>El invierno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522" y="3613964"/>
            <a:ext cx="3621644" cy="2370986"/>
          </a:xfrm>
        </p:spPr>
        <p:txBody>
          <a:bodyPr/>
          <a:lstStyle/>
          <a:p>
            <a:pPr marL="320040" lvl="1" indent="0">
              <a:buNone/>
            </a:pPr>
            <a:r>
              <a:rPr lang="es-ES_tradnl" dirty="0" smtClean="0"/>
              <a:t>Días festivos: </a:t>
            </a:r>
          </a:p>
          <a:p>
            <a:pPr lvl="1"/>
            <a:r>
              <a:rPr lang="es-ES_tradnl" dirty="0" smtClean="0"/>
              <a:t>Navidad</a:t>
            </a:r>
          </a:p>
          <a:p>
            <a:pPr lvl="1"/>
            <a:r>
              <a:rPr lang="es-ES_tradnl" dirty="0" smtClean="0"/>
              <a:t>Noche buena</a:t>
            </a:r>
          </a:p>
          <a:p>
            <a:pPr lvl="1"/>
            <a:r>
              <a:rPr lang="es-ES_tradnl" dirty="0" smtClean="0"/>
              <a:t>Año nuevo</a:t>
            </a:r>
          </a:p>
          <a:p>
            <a:pPr lvl="1"/>
            <a:r>
              <a:rPr lang="es-ES_tradnl" dirty="0" smtClean="0"/>
              <a:t>Día de San Valentín</a:t>
            </a:r>
            <a:endParaRPr lang="es-ES_trad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020230" y="1103893"/>
            <a:ext cx="2950936" cy="2245387"/>
          </a:xfrm>
        </p:spPr>
        <p:txBody>
          <a:bodyPr/>
          <a:lstStyle/>
          <a:p>
            <a:r>
              <a:rPr lang="es-ES_tradnl" sz="2400" u="sng" dirty="0"/>
              <a:t>Meses: </a:t>
            </a:r>
          </a:p>
          <a:p>
            <a:pPr lvl="1"/>
            <a:r>
              <a:rPr lang="es-ES_tradnl" sz="2400" dirty="0"/>
              <a:t>diciembre</a:t>
            </a:r>
          </a:p>
          <a:p>
            <a:pPr lvl="1"/>
            <a:r>
              <a:rPr lang="es-ES_tradnl" sz="2400" dirty="0"/>
              <a:t>enero</a:t>
            </a:r>
          </a:p>
          <a:p>
            <a:pPr lvl="1"/>
            <a:r>
              <a:rPr lang="es-ES_tradnl" sz="2400" dirty="0"/>
              <a:t>febrero</a:t>
            </a:r>
          </a:p>
          <a:p>
            <a:endParaRPr lang="es-ES_trad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2168" y="3349280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4428477"/>
          </a:xfrm>
        </p:spPr>
        <p:txBody>
          <a:bodyPr>
            <a:normAutofit fontScale="90000"/>
          </a:bodyPr>
          <a:lstStyle/>
          <a:p>
            <a:r>
              <a:rPr lang="es-ES_tradnl" sz="3600" dirty="0" smtClean="0"/>
              <a:t>¿Qué tiempo hace en </a:t>
            </a:r>
            <a:r>
              <a:rPr lang="es-ES_tradnl" sz="3600" u="sng" dirty="0" smtClean="0"/>
              <a:t>(estación)</a:t>
            </a:r>
            <a:r>
              <a:rPr lang="es-ES_tradnl" sz="3600" dirty="0" smtClean="0"/>
              <a:t>?</a:t>
            </a:r>
            <a:br>
              <a:rPr lang="es-ES_tradnl" sz="3600" dirty="0" smtClean="0"/>
            </a:br>
            <a:r>
              <a:rPr lang="es-ES_tradnl" sz="3600" dirty="0" smtClean="0"/>
              <a:t/>
            </a:r>
            <a:br>
              <a:rPr lang="es-ES_tradnl" sz="3600" dirty="0" smtClean="0"/>
            </a:br>
            <a:r>
              <a:rPr lang="es-ES_tradnl" sz="3600" dirty="0" err="1" smtClean="0"/>
              <a:t>What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is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the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weather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like</a:t>
            </a:r>
            <a:r>
              <a:rPr lang="es-ES_tradnl" sz="3600" dirty="0" smtClean="0"/>
              <a:t> in </a:t>
            </a:r>
            <a:r>
              <a:rPr lang="es-ES_tradnl" sz="3600" u="sng" dirty="0" smtClean="0"/>
              <a:t>(</a:t>
            </a:r>
            <a:r>
              <a:rPr lang="es-ES_tradnl" sz="3600" u="sng" dirty="0" err="1" smtClean="0"/>
              <a:t>season</a:t>
            </a:r>
            <a:r>
              <a:rPr lang="es-ES_tradnl" sz="3600" u="sng" dirty="0" smtClean="0"/>
              <a:t>) </a:t>
            </a:r>
            <a:r>
              <a:rPr lang="es-ES_tradnl" sz="3600" dirty="0" smtClean="0"/>
              <a:t>?</a:t>
            </a:r>
            <a:br>
              <a:rPr lang="es-ES_tradnl" sz="3600" dirty="0" smtClean="0"/>
            </a:br>
            <a:r>
              <a:rPr lang="es-ES_tradnl" sz="3600" dirty="0"/>
              <a:t/>
            </a:r>
            <a:br>
              <a:rPr lang="es-ES_tradnl" sz="3600" dirty="0"/>
            </a:br>
            <a:r>
              <a:rPr lang="es-ES_tradnl" sz="3600" dirty="0" smtClean="0"/>
              <a:t/>
            </a:r>
            <a:br>
              <a:rPr lang="es-ES_tradnl" sz="3600" dirty="0" smtClean="0"/>
            </a:br>
            <a:r>
              <a:rPr lang="es-ES_tradnl" sz="3600" dirty="0" smtClean="0"/>
              <a:t>En </a:t>
            </a:r>
            <a:r>
              <a:rPr lang="es-ES_tradnl" sz="3600" u="sng" dirty="0" smtClean="0"/>
              <a:t>(estación)</a:t>
            </a:r>
            <a:r>
              <a:rPr lang="es-ES_tradnl" sz="3600" dirty="0" smtClean="0"/>
              <a:t>, </a:t>
            </a:r>
            <a:r>
              <a:rPr lang="es-ES_tradnl" sz="3600" u="sng" dirty="0" smtClean="0"/>
              <a:t>(tiempo).</a:t>
            </a:r>
            <a:r>
              <a:rPr lang="es-ES_tradnl" sz="3600" dirty="0"/>
              <a:t>	</a:t>
            </a:r>
            <a:r>
              <a:rPr lang="es-ES_tradnl" sz="3600" dirty="0" smtClean="0"/>
              <a:t/>
            </a:r>
            <a:br>
              <a:rPr lang="es-ES_tradnl" sz="3600" dirty="0" smtClean="0"/>
            </a:br>
            <a:r>
              <a:rPr lang="es-ES_tradnl" sz="3600" dirty="0"/>
              <a:t/>
            </a:r>
            <a:br>
              <a:rPr lang="es-ES_tradnl" sz="3600" dirty="0"/>
            </a:br>
            <a:r>
              <a:rPr lang="es-ES_tradnl" sz="3600" dirty="0" smtClean="0"/>
              <a:t>In </a:t>
            </a:r>
            <a:r>
              <a:rPr lang="es-ES_tradnl" sz="3600" u="sng" dirty="0" smtClean="0"/>
              <a:t>(</a:t>
            </a:r>
            <a:r>
              <a:rPr lang="es-ES_tradnl" sz="3600" u="sng" dirty="0" err="1" smtClean="0"/>
              <a:t>season</a:t>
            </a:r>
            <a:r>
              <a:rPr lang="es-ES_tradnl" sz="3600" u="sng" dirty="0" smtClean="0"/>
              <a:t>)</a:t>
            </a:r>
            <a:r>
              <a:rPr lang="es-ES_tradnl" sz="3600" dirty="0" smtClean="0"/>
              <a:t>, </a:t>
            </a:r>
            <a:r>
              <a:rPr lang="es-ES_tradnl" sz="3600" dirty="0" err="1" smtClean="0"/>
              <a:t>it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is</a:t>
            </a:r>
            <a:r>
              <a:rPr lang="es-ES_tradnl" sz="3600" dirty="0" smtClean="0"/>
              <a:t> </a:t>
            </a:r>
            <a:r>
              <a:rPr lang="es-ES_tradnl" sz="3600" u="sng" dirty="0" smtClean="0"/>
              <a:t>(</a:t>
            </a:r>
            <a:r>
              <a:rPr lang="es-ES_tradnl" sz="3600" u="sng" dirty="0" err="1" smtClean="0"/>
              <a:t>weather</a:t>
            </a:r>
            <a:r>
              <a:rPr lang="es-ES_tradnl" sz="3600" u="sng" dirty="0" smtClean="0"/>
              <a:t>)</a:t>
            </a:r>
            <a:r>
              <a:rPr lang="es-ES_tradnl" sz="3600" dirty="0" smtClean="0"/>
              <a:t>.		</a:t>
            </a:r>
            <a:r>
              <a:rPr lang="es-ES_tradnl" dirty="0" smtClean="0"/>
              <a:t>			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5270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09660"/>
            <a:ext cx="7315200" cy="1154097"/>
          </a:xfrm>
        </p:spPr>
        <p:txBody>
          <a:bodyPr/>
          <a:lstStyle/>
          <a:p>
            <a:pPr algn="ctr"/>
            <a:r>
              <a:rPr lang="es-ES_tradnl" dirty="0" smtClean="0"/>
              <a:t>¿Qué tiempo hace?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Hace frío</a:t>
            </a:r>
          </a:p>
          <a:p>
            <a:pPr marL="45720" indent="0">
              <a:buNone/>
            </a:pPr>
            <a:r>
              <a:rPr lang="es-ES_tradnl" dirty="0" smtClean="0"/>
              <a:t>	(</a:t>
            </a:r>
            <a:r>
              <a:rPr lang="es-ES_tradnl" dirty="0" err="1" smtClean="0"/>
              <a:t>It’s</a:t>
            </a:r>
            <a:r>
              <a:rPr lang="es-ES_tradnl" dirty="0" smtClean="0"/>
              <a:t> </a:t>
            </a:r>
            <a:r>
              <a:rPr lang="es-ES_tradnl" dirty="0" err="1" smtClean="0"/>
              <a:t>cold</a:t>
            </a:r>
            <a:r>
              <a:rPr lang="es-ES_tradnl" dirty="0" smtClean="0"/>
              <a:t>)</a:t>
            </a:r>
            <a:endParaRPr lang="es-ES_tradnl" dirty="0"/>
          </a:p>
          <a:p>
            <a:pPr marL="45720" indent="0">
              <a:buNone/>
            </a:pPr>
            <a:endParaRPr lang="es-ES_tradnl" dirty="0" smtClean="0"/>
          </a:p>
          <a:p>
            <a:r>
              <a:rPr lang="es-ES_tradnl" dirty="0" smtClean="0"/>
              <a:t>Hace calor</a:t>
            </a:r>
          </a:p>
          <a:p>
            <a:pPr marL="45720" indent="0">
              <a:buNone/>
            </a:pPr>
            <a:r>
              <a:rPr lang="es-ES_tradnl" dirty="0" smtClean="0"/>
              <a:t>	(</a:t>
            </a:r>
            <a:r>
              <a:rPr lang="es-ES_tradnl" dirty="0" err="1" smtClean="0"/>
              <a:t>It’s</a:t>
            </a:r>
            <a:r>
              <a:rPr lang="es-ES_tradnl" dirty="0" smtClean="0"/>
              <a:t> </a:t>
            </a:r>
            <a:r>
              <a:rPr lang="es-ES_tradnl" dirty="0" err="1" smtClean="0"/>
              <a:t>hot</a:t>
            </a:r>
            <a:r>
              <a:rPr lang="es-ES_tradnl" dirty="0" smtClean="0"/>
              <a:t>)</a:t>
            </a:r>
          </a:p>
          <a:p>
            <a:pPr marL="45720" indent="0">
              <a:buNone/>
            </a:pPr>
            <a:endParaRPr lang="es-ES_tradnl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4420" y="2263757"/>
            <a:ext cx="1976616" cy="15337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4346" y="3789200"/>
            <a:ext cx="2250074" cy="148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49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73" y="793601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clima</a:t>
            </a:r>
            <a:r>
              <a:rPr lang="en-US" dirty="0" smtClean="0"/>
              <a:t>….</a:t>
            </a:r>
            <a:br>
              <a:rPr lang="en-US" dirty="0" smtClean="0"/>
            </a:br>
            <a:r>
              <a:rPr lang="en-US" dirty="0" smtClean="0"/>
              <a:t>(The weather)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4400" y="2383971"/>
            <a:ext cx="3566160" cy="359359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 smtClean="0"/>
              <a:t>Hace</a:t>
            </a:r>
            <a:r>
              <a:rPr lang="en-US" dirty="0" smtClean="0"/>
              <a:t> sol </a:t>
            </a:r>
          </a:p>
          <a:p>
            <a:pPr lvl="1"/>
            <a:r>
              <a:rPr lang="en-US" dirty="0" smtClean="0"/>
              <a:t>It is sunny</a:t>
            </a:r>
          </a:p>
          <a:p>
            <a:endParaRPr lang="en-US" dirty="0"/>
          </a:p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viento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It is windy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697" y="2727353"/>
            <a:ext cx="1994807" cy="124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041" y="4475663"/>
            <a:ext cx="1902117" cy="1414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56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clima….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MX" dirty="0" smtClean="0"/>
              <a:t>Llueve </a:t>
            </a:r>
          </a:p>
          <a:p>
            <a:pPr lvl="1"/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rains</a:t>
            </a:r>
            <a:r>
              <a:rPr lang="es-MX" dirty="0" smtClean="0"/>
              <a:t> </a:t>
            </a:r>
          </a:p>
          <a:p>
            <a:pPr lvl="1"/>
            <a:endParaRPr lang="es-MX" dirty="0"/>
          </a:p>
          <a:p>
            <a:pPr marL="320040" lvl="1" indent="0">
              <a:buNone/>
            </a:pPr>
            <a:endParaRPr lang="es-MX" dirty="0" smtClean="0"/>
          </a:p>
          <a:p>
            <a:r>
              <a:rPr lang="es-MX" dirty="0" smtClean="0"/>
              <a:t>Nieva </a:t>
            </a:r>
          </a:p>
          <a:p>
            <a:pPr lvl="1"/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snows</a:t>
            </a:r>
            <a:endParaRPr lang="es-MX" dirty="0" smtClean="0"/>
          </a:p>
          <a:p>
            <a:pPr marL="320040" lvl="1" indent="0">
              <a:buNone/>
            </a:pPr>
            <a:endParaRPr lang="es-MX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720" y="2600629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t1.gstatic.com/images?q=tbn:ANd9GcREZDrRUtlIYZAqkZk_SZz2v9xdemVwsO_K2toH_-xDgIUEPEtToA:www.its.caltech.edu/~atomic/snowcrystals/photos3/combo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004" y="4527096"/>
            <a:ext cx="24955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07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052" y="1991593"/>
            <a:ext cx="2950936" cy="773212"/>
          </a:xfrm>
        </p:spPr>
        <p:txBody>
          <a:bodyPr/>
          <a:lstStyle/>
          <a:p>
            <a:pPr algn="ctr"/>
            <a:r>
              <a:rPr lang="es-ES_tradnl" dirty="0" smtClean="0"/>
              <a:t>La primavera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537" y="4432861"/>
            <a:ext cx="4207848" cy="189845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ES_tradnl" sz="2400" u="sng" dirty="0" smtClean="0"/>
              <a:t>Días Festivos: </a:t>
            </a:r>
          </a:p>
          <a:p>
            <a:r>
              <a:rPr lang="es-ES_tradnl" sz="2400" dirty="0" smtClean="0"/>
              <a:t>Pascua</a:t>
            </a:r>
          </a:p>
          <a:p>
            <a:r>
              <a:rPr lang="es-ES_tradnl" sz="2400" dirty="0" smtClean="0"/>
              <a:t>Día de San Patricio</a:t>
            </a:r>
          </a:p>
          <a:p>
            <a:r>
              <a:rPr lang="es-ES_tradnl" sz="2400" dirty="0" smtClean="0"/>
              <a:t>Cinco de mayo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149577" y="1881217"/>
            <a:ext cx="2950936" cy="1723965"/>
          </a:xfrm>
        </p:spPr>
        <p:txBody>
          <a:bodyPr>
            <a:normAutofit fontScale="92500" lnSpcReduction="20000"/>
          </a:bodyPr>
          <a:lstStyle/>
          <a:p>
            <a:r>
              <a:rPr lang="es-ES_tradnl" sz="2800" u="sng" dirty="0"/>
              <a:t>Meses: </a:t>
            </a:r>
          </a:p>
          <a:p>
            <a:pPr lvl="1"/>
            <a:r>
              <a:rPr lang="es-ES_tradnl" sz="2800" dirty="0"/>
              <a:t>marzo </a:t>
            </a:r>
          </a:p>
          <a:p>
            <a:pPr lvl="1"/>
            <a:r>
              <a:rPr lang="es-ES_tradnl" sz="2800" dirty="0"/>
              <a:t>a</a:t>
            </a:r>
            <a:r>
              <a:rPr lang="es-ES_tradnl" sz="2800" dirty="0" smtClean="0"/>
              <a:t>bril</a:t>
            </a:r>
            <a:endParaRPr lang="es-ES_tradnl" sz="2800" dirty="0"/>
          </a:p>
          <a:p>
            <a:pPr lvl="1"/>
            <a:r>
              <a:rPr lang="es-ES_tradnl" sz="2800" dirty="0" smtClean="0"/>
              <a:t>mayo</a:t>
            </a:r>
            <a:endParaRPr lang="es-ES_tradnl" sz="2800" dirty="0"/>
          </a:p>
          <a:p>
            <a:endParaRPr lang="es-ES_trad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rcRect t="-14970" b="-14970"/>
          <a:stretch>
            <a:fillRect/>
          </a:stretch>
        </p:blipFill>
        <p:spPr>
          <a:xfrm>
            <a:off x="5576888" y="2743200"/>
            <a:ext cx="3567112" cy="3595688"/>
          </a:xfrm>
        </p:spPr>
      </p:pic>
    </p:spTree>
    <p:extLst>
      <p:ext uri="{BB962C8B-B14F-4D97-AF65-F5344CB8AC3E}">
        <p14:creationId xmlns:p14="http://schemas.microsoft.com/office/powerpoint/2010/main" val="21232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season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La </a:t>
            </a:r>
            <a:r>
              <a:rPr lang="en-US" dirty="0" err="1" smtClean="0"/>
              <a:t>estación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74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6888" y="1861983"/>
            <a:ext cx="2950936" cy="988265"/>
          </a:xfrm>
        </p:spPr>
        <p:txBody>
          <a:bodyPr/>
          <a:lstStyle/>
          <a:p>
            <a:pPr algn="ctr"/>
            <a:r>
              <a:rPr lang="es-ES_tradnl" dirty="0" smtClean="0"/>
              <a:t>El verano</a:t>
            </a:r>
            <a:endParaRPr lang="es-ES_trad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5393" y="3882262"/>
            <a:ext cx="3304030" cy="2302578"/>
          </a:xfrm>
        </p:spPr>
        <p:txBody>
          <a:bodyPr>
            <a:normAutofit/>
          </a:bodyPr>
          <a:lstStyle/>
          <a:p>
            <a:pPr marL="320040" lvl="1" indent="0">
              <a:buNone/>
            </a:pPr>
            <a:r>
              <a:rPr lang="es-ES_tradnl" sz="2400" u="sng" dirty="0" smtClean="0"/>
              <a:t>Días Festivos: </a:t>
            </a:r>
          </a:p>
          <a:p>
            <a:pPr lvl="1"/>
            <a:r>
              <a:rPr lang="es-ES_tradnl" sz="2400" dirty="0" smtClean="0"/>
              <a:t>Cuatro de julio</a:t>
            </a:r>
          </a:p>
          <a:p>
            <a:pPr lvl="1"/>
            <a:r>
              <a:rPr lang="es-ES_tradnl" sz="2400" dirty="0" smtClean="0"/>
              <a:t>Día de los padres</a:t>
            </a:r>
          </a:p>
          <a:p>
            <a:pPr lvl="1"/>
            <a:endParaRPr lang="es-ES_tradnl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79222" y="1727554"/>
            <a:ext cx="2950936" cy="2245387"/>
          </a:xfrm>
        </p:spPr>
        <p:txBody>
          <a:bodyPr/>
          <a:lstStyle/>
          <a:p>
            <a:r>
              <a:rPr lang="es-ES_tradnl" sz="2400" u="sng" dirty="0"/>
              <a:t>Meses: </a:t>
            </a:r>
          </a:p>
          <a:p>
            <a:pPr lvl="1"/>
            <a:r>
              <a:rPr lang="es-ES_tradnl" sz="2400" dirty="0"/>
              <a:t>junio</a:t>
            </a:r>
          </a:p>
          <a:p>
            <a:pPr lvl="1"/>
            <a:r>
              <a:rPr lang="es-ES_tradnl" sz="2400" dirty="0"/>
              <a:t>julio</a:t>
            </a:r>
          </a:p>
          <a:p>
            <a:pPr lvl="1"/>
            <a:r>
              <a:rPr lang="es-ES_tradnl" sz="2400" dirty="0"/>
              <a:t>agosto</a:t>
            </a:r>
          </a:p>
          <a:p>
            <a:endParaRPr lang="es-ES_tradnl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rcRect t="-29274" b="-29274"/>
          <a:stretch>
            <a:fillRect/>
          </a:stretch>
        </p:blipFill>
        <p:spPr>
          <a:xfrm>
            <a:off x="5576888" y="2743200"/>
            <a:ext cx="3567112" cy="3595688"/>
          </a:xfrm>
        </p:spPr>
      </p:pic>
    </p:spTree>
    <p:extLst>
      <p:ext uri="{BB962C8B-B14F-4D97-AF65-F5344CB8AC3E}">
        <p14:creationId xmlns:p14="http://schemas.microsoft.com/office/powerpoint/2010/main" val="313241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46" y="1790210"/>
            <a:ext cx="2950936" cy="952990"/>
          </a:xfrm>
        </p:spPr>
        <p:txBody>
          <a:bodyPr/>
          <a:lstStyle/>
          <a:p>
            <a:pPr algn="ctr"/>
            <a:r>
              <a:rPr lang="es-ES_tradnl" dirty="0" smtClean="0"/>
              <a:t>El otoño</a:t>
            </a:r>
            <a:endParaRPr lang="es-ES_trad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387473"/>
            <a:ext cx="3433378" cy="2081212"/>
          </a:xfrm>
        </p:spPr>
        <p:txBody>
          <a:bodyPr/>
          <a:lstStyle/>
          <a:p>
            <a:r>
              <a:rPr lang="es-ES_tradnl" sz="2400" u="sng" dirty="0" smtClean="0"/>
              <a:t>Meses: </a:t>
            </a:r>
          </a:p>
          <a:p>
            <a:pPr lvl="1"/>
            <a:r>
              <a:rPr lang="es-ES_tradnl" sz="2400" dirty="0"/>
              <a:t>s</a:t>
            </a:r>
            <a:r>
              <a:rPr lang="es-ES_tradnl" sz="2400" dirty="0" smtClean="0"/>
              <a:t>eptiembre </a:t>
            </a:r>
          </a:p>
          <a:p>
            <a:pPr lvl="1"/>
            <a:r>
              <a:rPr lang="es-ES_tradnl" sz="2400" dirty="0"/>
              <a:t>o</a:t>
            </a:r>
            <a:r>
              <a:rPr lang="es-ES_tradnl" sz="2400" dirty="0" smtClean="0"/>
              <a:t>ctubre</a:t>
            </a:r>
          </a:p>
          <a:p>
            <a:pPr lvl="1"/>
            <a:r>
              <a:rPr lang="es-ES_tradnl" sz="2400" dirty="0" smtClean="0"/>
              <a:t>noviembre</a:t>
            </a:r>
          </a:p>
          <a:p>
            <a:pPr lvl="1"/>
            <a:endParaRPr lang="es-ES_tradnl" dirty="0"/>
          </a:p>
          <a:p>
            <a:pPr lvl="1"/>
            <a:endParaRPr lang="es-ES_tradnl" dirty="0" smtClean="0"/>
          </a:p>
          <a:p>
            <a:pPr lvl="1"/>
            <a:endParaRPr lang="es-ES_tradn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914400" y="3974289"/>
            <a:ext cx="3433378" cy="2332193"/>
          </a:xfrm>
        </p:spPr>
        <p:txBody>
          <a:bodyPr/>
          <a:lstStyle/>
          <a:p>
            <a:r>
              <a:rPr lang="es-ES_tradnl" sz="2400" u="sng" dirty="0" smtClean="0"/>
              <a:t>Días festivos: </a:t>
            </a:r>
          </a:p>
          <a:p>
            <a:pPr marL="342900" indent="-342900">
              <a:buFont typeface="Arial"/>
              <a:buChar char="•"/>
            </a:pPr>
            <a:r>
              <a:rPr lang="es-ES_tradnl" sz="2400" dirty="0" smtClean="0"/>
              <a:t>El 16 de septiembre</a:t>
            </a:r>
          </a:p>
          <a:p>
            <a:pPr marL="342900" indent="-342900">
              <a:buFont typeface="Arial"/>
              <a:buChar char="•"/>
            </a:pPr>
            <a:r>
              <a:rPr lang="es-ES_tradnl" sz="2400" dirty="0" smtClean="0"/>
              <a:t>Acción de gracias</a:t>
            </a:r>
          </a:p>
          <a:p>
            <a:pPr marL="342900" indent="-342900">
              <a:buFont typeface="Arial"/>
              <a:buChar char="•"/>
            </a:pPr>
            <a:r>
              <a:rPr lang="es-ES_tradnl" sz="2400" dirty="0" smtClean="0"/>
              <a:t>Día de los muertos</a:t>
            </a:r>
          </a:p>
          <a:p>
            <a:pPr marL="342900" indent="-342900">
              <a:buFont typeface="Arial"/>
              <a:buChar char="•"/>
            </a:pPr>
            <a:r>
              <a:rPr lang="es-ES_tradnl" sz="2400" dirty="0" smtClean="0"/>
              <a:t>Día de las brujas</a:t>
            </a:r>
            <a:endParaRPr lang="es-ES_tradnl" sz="2400" dirty="0"/>
          </a:p>
          <a:p>
            <a:endParaRPr lang="es-ES_tradnl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rcRect t="-17562" b="-17562"/>
          <a:stretch>
            <a:fillRect/>
          </a:stretch>
        </p:blipFill>
        <p:spPr>
          <a:xfrm>
            <a:off x="5576888" y="2743200"/>
            <a:ext cx="3567112" cy="3595688"/>
          </a:xfrm>
        </p:spPr>
      </p:pic>
    </p:spTree>
    <p:extLst>
      <p:ext uri="{BB962C8B-B14F-4D97-AF65-F5344CB8AC3E}">
        <p14:creationId xmlns:p14="http://schemas.microsoft.com/office/powerpoint/2010/main" val="22688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87</TotalTime>
  <Words>140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Perspective</vt:lpstr>
      <vt:lpstr>Las estaciones del año</vt:lpstr>
      <vt:lpstr>¿Qué tiempo hace en (estación)?  What is the weather like in (season) ?   En (estación), (tiempo).   In (season), it is (weather).     </vt:lpstr>
      <vt:lpstr>¿Qué tiempo hace? </vt:lpstr>
      <vt:lpstr>El clima…. (The weather) </vt:lpstr>
      <vt:lpstr>El clima….</vt:lpstr>
      <vt:lpstr>La primavera</vt:lpstr>
      <vt:lpstr>The season   La estación</vt:lpstr>
      <vt:lpstr>El verano</vt:lpstr>
      <vt:lpstr>El otoño</vt:lpstr>
      <vt:lpstr>El invierno</vt:lpstr>
    </vt:vector>
  </TitlesOfParts>
  <Company>UTA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estaciones del año</dc:title>
  <dc:creator>lillian fernandez</dc:creator>
  <cp:lastModifiedBy>Windows User</cp:lastModifiedBy>
  <cp:revision>14</cp:revision>
  <cp:lastPrinted>2015-09-29T17:56:11Z</cp:lastPrinted>
  <dcterms:created xsi:type="dcterms:W3CDTF">2012-10-24T03:07:30Z</dcterms:created>
  <dcterms:modified xsi:type="dcterms:W3CDTF">2016-09-20T21:54:20Z</dcterms:modified>
</cp:coreProperties>
</file>