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56" r:id="rId2"/>
    <p:sldId id="257" r:id="rId3"/>
    <p:sldId id="258" r:id="rId4"/>
    <p:sldId id="269" r:id="rId5"/>
    <p:sldId id="260" r:id="rId6"/>
    <p:sldId id="259" r:id="rId7"/>
    <p:sldId id="261" r:id="rId8"/>
    <p:sldId id="262" r:id="rId9"/>
    <p:sldId id="272" r:id="rId10"/>
    <p:sldId id="263" r:id="rId11"/>
    <p:sldId id="265" r:id="rId12"/>
    <p:sldId id="273" r:id="rId13"/>
    <p:sldId id="274" r:id="rId14"/>
    <p:sldId id="267" r:id="rId15"/>
    <p:sldId id="264" r:id="rId16"/>
    <p:sldId id="271" r:id="rId17"/>
    <p:sldId id="268" r:id="rId18"/>
    <p:sldId id="266" r:id="rId19"/>
    <p:sldId id="283" r:id="rId20"/>
    <p:sldId id="277" r:id="rId21"/>
    <p:sldId id="286" r:id="rId22"/>
    <p:sldId id="278" r:id="rId23"/>
    <p:sldId id="284" r:id="rId24"/>
    <p:sldId id="279" r:id="rId25"/>
    <p:sldId id="280" r:id="rId26"/>
    <p:sldId id="281" r:id="rId27"/>
    <p:sldId id="282" r:id="rId28"/>
    <p:sldId id="285" r:id="rId29"/>
    <p:sldId id="275" r:id="rId30"/>
    <p:sldId id="287" r:id="rId31"/>
    <p:sldId id="276" r:id="rId32"/>
  </p:sldIdLst>
  <p:sldSz cx="9144000" cy="6858000" type="screen4x3"/>
  <p:notesSz cx="7102475" cy="89725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50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50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3BA99-B1C5-40E6-98D0-BAD7FF301956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22366"/>
            <a:ext cx="3077739" cy="450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522366"/>
            <a:ext cx="3077739" cy="450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E5DE8-2E00-4FEA-A570-3F00E8F84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46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4090-CA85-4C16-9AC9-E662FE6A3425}" type="datetimeFigureOut">
              <a:rPr lang="es-MX" smtClean="0"/>
              <a:t>31/08/2016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B840-CFA3-44AE-8619-883EFDA660D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4916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4090-CA85-4C16-9AC9-E662FE6A3425}" type="datetimeFigureOut">
              <a:rPr lang="es-MX" smtClean="0"/>
              <a:t>31/08/2016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B840-CFA3-44AE-8619-883EFDA660D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5879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4090-CA85-4C16-9AC9-E662FE6A3425}" type="datetimeFigureOut">
              <a:rPr lang="es-MX" smtClean="0"/>
              <a:t>31/08/2016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B840-CFA3-44AE-8619-883EFDA660D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733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4090-CA85-4C16-9AC9-E662FE6A3425}" type="datetimeFigureOut">
              <a:rPr lang="es-MX" smtClean="0"/>
              <a:t>31/08/2016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B840-CFA3-44AE-8619-883EFDA660D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568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4090-CA85-4C16-9AC9-E662FE6A3425}" type="datetimeFigureOut">
              <a:rPr lang="es-MX" smtClean="0"/>
              <a:t>31/08/2016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B840-CFA3-44AE-8619-883EFDA660D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3550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4090-CA85-4C16-9AC9-E662FE6A3425}" type="datetimeFigureOut">
              <a:rPr lang="es-MX" smtClean="0"/>
              <a:t>31/08/2016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B840-CFA3-44AE-8619-883EFDA660D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8953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4090-CA85-4C16-9AC9-E662FE6A3425}" type="datetimeFigureOut">
              <a:rPr lang="es-MX" smtClean="0"/>
              <a:t>31/08/2016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B840-CFA3-44AE-8619-883EFDA660D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14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4090-CA85-4C16-9AC9-E662FE6A3425}" type="datetimeFigureOut">
              <a:rPr lang="es-MX" smtClean="0"/>
              <a:t>31/08/2016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B840-CFA3-44AE-8619-883EFDA660D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665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4090-CA85-4C16-9AC9-E662FE6A3425}" type="datetimeFigureOut">
              <a:rPr lang="es-MX" smtClean="0"/>
              <a:t>31/08/2016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B840-CFA3-44AE-8619-883EFDA660D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7701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4090-CA85-4C16-9AC9-E662FE6A3425}" type="datetimeFigureOut">
              <a:rPr lang="es-MX" smtClean="0"/>
              <a:t>31/08/2016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B840-CFA3-44AE-8619-883EFDA660D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756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4090-CA85-4C16-9AC9-E662FE6A3425}" type="datetimeFigureOut">
              <a:rPr lang="es-MX" smtClean="0"/>
              <a:t>31/08/2016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B840-CFA3-44AE-8619-883EFDA660D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390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8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F4090-CA85-4C16-9AC9-E662FE6A3425}" type="datetimeFigureOut">
              <a:rPr lang="es-MX" smtClean="0"/>
              <a:t>31/08/2016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8B840-CFA3-44AE-8619-883EFDA660DA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959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u="sng" dirty="0" smtClean="0">
                <a:solidFill>
                  <a:schemeClr val="accent6">
                    <a:lumMod val="75000"/>
                  </a:schemeClr>
                </a:solidFill>
              </a:rPr>
              <a:t>Saludos</a:t>
            </a:r>
            <a:endParaRPr lang="es-MX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Greetings</a:t>
            </a:r>
          </a:p>
          <a:p>
            <a:endParaRPr lang="es-MX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es-MX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L. Alvarado</a:t>
            </a:r>
          </a:p>
          <a:p>
            <a:pPr algn="r"/>
            <a:r>
              <a:rPr lang="es-MX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Español I</a:t>
            </a:r>
            <a:endParaRPr lang="es-MX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http://t3.gstatic.com/images?q=tbn:ANd9GcQnQVsi9mxEOm-IZl3XDxRiL4rCWT5rf80N8eEdqFvTcHWy885eqw:https://www.letslearnspanish.co.uk/wp-content/uploads/2014/01/hola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6331">
            <a:off x="457200" y="828675"/>
            <a:ext cx="2876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28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dirty="0" smtClean="0"/>
              <a:t>Muy bien</a:t>
            </a:r>
          </a:p>
          <a:p>
            <a:pPr marL="0" indent="0" algn="ctr">
              <a:buNone/>
            </a:pPr>
            <a:endParaRPr lang="es-MX" dirty="0" smtClean="0"/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dirty="0" smtClean="0"/>
              <a:t>Más o menos/regular</a:t>
            </a:r>
          </a:p>
          <a:p>
            <a:pPr marL="0" indent="0" algn="ctr">
              <a:buNone/>
            </a:pPr>
            <a:endParaRPr lang="es-MX" dirty="0" smtClean="0"/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dirty="0" smtClean="0"/>
              <a:t>Mal</a:t>
            </a:r>
            <a:endParaRPr lang="es-MX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1171575" cy="104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00600"/>
            <a:ext cx="1360243" cy="116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971800"/>
            <a:ext cx="15049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62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dirty="0"/>
              <a:t>¿</a:t>
            </a:r>
            <a:r>
              <a:rPr lang="es-MX" dirty="0" smtClean="0"/>
              <a:t>Y tú?</a:t>
            </a:r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endParaRPr lang="es-MX" dirty="0" smtClean="0"/>
          </a:p>
          <a:p>
            <a:pPr marL="0" indent="0" algn="ctr">
              <a:buNone/>
            </a:pPr>
            <a:r>
              <a:rPr lang="es-MX" dirty="0"/>
              <a:t>¿</a:t>
            </a:r>
            <a:r>
              <a:rPr lang="es-MX" dirty="0" smtClean="0"/>
              <a:t>Y usted?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5488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Ejemplo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2084293"/>
            <a:ext cx="7393577" cy="4055249"/>
          </a:xfrm>
        </p:spPr>
        <p:txBody>
          <a:bodyPr>
            <a:normAutofit/>
          </a:bodyPr>
          <a:lstStyle/>
          <a:p>
            <a:r>
              <a:rPr lang="es-MX" sz="2800" dirty="0"/>
              <a:t> </a:t>
            </a:r>
            <a:r>
              <a:rPr lang="es-MX" sz="2800" b="1" dirty="0"/>
              <a:t>ASK QUESTION                           </a:t>
            </a:r>
            <a:r>
              <a:rPr lang="es-MX" sz="2800" b="1" dirty="0" smtClean="0"/>
              <a:t>						RESPOND</a:t>
            </a:r>
          </a:p>
          <a:p>
            <a:pPr marL="0" indent="0">
              <a:buNone/>
            </a:pPr>
            <a:r>
              <a:rPr lang="en-US" sz="2800" b="1" dirty="0" smtClean="0"/>
              <a:t>¿</a:t>
            </a:r>
            <a:r>
              <a:rPr lang="es-MX" sz="2800" dirty="0" smtClean="0"/>
              <a:t>Como está(s)?	Muy bien/mal/más o menos</a:t>
            </a:r>
            <a:endParaRPr lang="en-US" sz="2800" dirty="0" smtClean="0"/>
          </a:p>
          <a:p>
            <a:pPr>
              <a:buAutoNum type="arabicParenR"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Miguel: </a:t>
            </a:r>
            <a:r>
              <a:rPr lang="en-US" sz="2800" b="1" dirty="0" smtClean="0"/>
              <a:t>¿</a:t>
            </a:r>
            <a:r>
              <a:rPr lang="en-US" sz="2800" b="1" dirty="0" err="1" smtClean="0"/>
              <a:t>Cómo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estás</a:t>
            </a:r>
            <a:r>
              <a:rPr lang="en-US" sz="2800" b="1" dirty="0" smtClean="0"/>
              <a:t>? </a:t>
            </a:r>
            <a:r>
              <a:rPr lang="en-US" sz="2800" dirty="0" smtClean="0"/>
              <a:t>(informal)	</a:t>
            </a:r>
          </a:p>
          <a:p>
            <a:pPr marL="0" indent="0">
              <a:buNone/>
            </a:pPr>
            <a:r>
              <a:rPr lang="en-US" sz="2800" dirty="0" smtClean="0"/>
              <a:t>Jose: </a:t>
            </a:r>
            <a:r>
              <a:rPr lang="en-US" sz="2800" b="1" dirty="0" err="1" smtClean="0"/>
              <a:t>Muy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bien</a:t>
            </a:r>
            <a:r>
              <a:rPr lang="en-US" sz="2800" b="1" dirty="0" smtClean="0"/>
              <a:t>. </a:t>
            </a:r>
            <a:r>
              <a:rPr lang="en-US" sz="2800" b="1" u="sng" dirty="0"/>
              <a:t>¿</a:t>
            </a:r>
            <a:r>
              <a:rPr lang="en-US" sz="2800" b="1" u="sng" dirty="0" smtClean="0"/>
              <a:t>Y </a:t>
            </a:r>
            <a:r>
              <a:rPr lang="en-US" sz="2800" b="1" u="sng" dirty="0" err="1" smtClean="0"/>
              <a:t>tú</a:t>
            </a:r>
            <a:r>
              <a:rPr lang="en-US" sz="2800" b="1" u="sng" dirty="0" smtClean="0"/>
              <a:t>?</a:t>
            </a:r>
          </a:p>
          <a:p>
            <a:pPr marL="0" indent="0">
              <a:buNone/>
            </a:pPr>
            <a:r>
              <a:rPr lang="en-US" sz="2800" dirty="0" smtClean="0"/>
              <a:t>Miguel: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Más</a:t>
            </a:r>
            <a:r>
              <a:rPr lang="en-US" sz="2800" b="1" dirty="0" smtClean="0"/>
              <a:t> o </a:t>
            </a:r>
            <a:r>
              <a:rPr lang="en-US" sz="2800" b="1" dirty="0" err="1" smtClean="0"/>
              <a:t>menos</a:t>
            </a:r>
            <a:r>
              <a:rPr lang="en-US" sz="2800" b="1" dirty="0" smtClean="0"/>
              <a:t>.</a:t>
            </a:r>
            <a:endParaRPr lang="en-US" sz="2800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40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Otro</a:t>
            </a:r>
            <a:r>
              <a:rPr lang="en-US" dirty="0" smtClean="0"/>
              <a:t> </a:t>
            </a:r>
            <a:r>
              <a:rPr lang="en-US" dirty="0" err="1" smtClean="0"/>
              <a:t>ejemplo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2084294"/>
            <a:ext cx="7529793" cy="451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Dr. Sánchez: </a:t>
            </a:r>
            <a:r>
              <a:rPr lang="en-US" sz="2400" b="1" dirty="0"/>
              <a:t>¿</a:t>
            </a:r>
            <a:r>
              <a:rPr lang="en-US" sz="2400" b="1" dirty="0" err="1"/>
              <a:t>Cómo</a:t>
            </a:r>
            <a:r>
              <a:rPr lang="en-US" sz="2400" b="1" dirty="0"/>
              <a:t> </a:t>
            </a:r>
            <a:r>
              <a:rPr lang="en-US" sz="2400" b="1" dirty="0" err="1" smtClean="0"/>
              <a:t>está</a:t>
            </a:r>
            <a:r>
              <a:rPr lang="en-US" sz="2400" b="1" dirty="0" smtClean="0"/>
              <a:t>? </a:t>
            </a:r>
            <a:r>
              <a:rPr lang="en-US" sz="2400" dirty="0" smtClean="0"/>
              <a:t>(formal</a:t>
            </a:r>
            <a:r>
              <a:rPr lang="en-US" sz="2400" dirty="0"/>
              <a:t>)	</a:t>
            </a:r>
          </a:p>
          <a:p>
            <a:pPr marL="0" indent="0">
              <a:buNone/>
            </a:pPr>
            <a:r>
              <a:rPr lang="en-US" sz="2400" dirty="0" err="1" smtClean="0"/>
              <a:t>Señor</a:t>
            </a:r>
            <a:r>
              <a:rPr lang="en-US" sz="2400" dirty="0" smtClean="0"/>
              <a:t> </a:t>
            </a:r>
            <a:r>
              <a:rPr lang="en-US" sz="2400" dirty="0" err="1" smtClean="0"/>
              <a:t>López</a:t>
            </a:r>
            <a:r>
              <a:rPr lang="en-US" sz="2400" dirty="0" smtClean="0"/>
              <a:t>: </a:t>
            </a:r>
            <a:r>
              <a:rPr lang="en-US" sz="2400" b="1" dirty="0" err="1"/>
              <a:t>Muy</a:t>
            </a:r>
            <a:r>
              <a:rPr lang="en-US" sz="2400" b="1" dirty="0"/>
              <a:t> </a:t>
            </a:r>
            <a:r>
              <a:rPr lang="en-US" sz="2400" b="1" dirty="0" err="1"/>
              <a:t>bien</a:t>
            </a:r>
            <a:r>
              <a:rPr lang="en-US" sz="2400" b="1" dirty="0"/>
              <a:t>. </a:t>
            </a:r>
            <a:r>
              <a:rPr lang="en-US" sz="2400" b="1" u="sng" dirty="0"/>
              <a:t>¿Y </a:t>
            </a:r>
            <a:r>
              <a:rPr lang="en-US" sz="2400" b="1" u="sng" dirty="0" err="1" smtClean="0"/>
              <a:t>usted</a:t>
            </a:r>
            <a:r>
              <a:rPr lang="en-US" sz="2400" b="1" u="sng" dirty="0" smtClean="0"/>
              <a:t>?</a:t>
            </a:r>
            <a:endParaRPr lang="en-US" sz="2400" b="1" u="sng" dirty="0"/>
          </a:p>
          <a:p>
            <a:pPr marL="0" indent="0">
              <a:buNone/>
            </a:pPr>
            <a:r>
              <a:rPr lang="en-US" sz="2400" dirty="0" smtClean="0"/>
              <a:t>Dr. Sánchez:</a:t>
            </a:r>
            <a:r>
              <a:rPr lang="en-US" sz="2400" b="1" dirty="0" smtClean="0"/>
              <a:t> </a:t>
            </a:r>
            <a:r>
              <a:rPr lang="en-US" sz="2400" b="1" dirty="0" err="1"/>
              <a:t>Más</a:t>
            </a:r>
            <a:r>
              <a:rPr lang="en-US" sz="2400" b="1" dirty="0"/>
              <a:t> o </a:t>
            </a:r>
            <a:r>
              <a:rPr lang="en-US" sz="2400" b="1" dirty="0" err="1"/>
              <a:t>menos</a:t>
            </a:r>
            <a:r>
              <a:rPr lang="en-US" sz="2400" b="1" dirty="0"/>
              <a:t>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Why did Sr. </a:t>
            </a:r>
            <a:r>
              <a:rPr lang="en-US" sz="2400" dirty="0" err="1" smtClean="0"/>
              <a:t>López</a:t>
            </a:r>
            <a:r>
              <a:rPr lang="en-US" sz="2400" dirty="0" smtClean="0"/>
              <a:t> use </a:t>
            </a:r>
            <a:r>
              <a:rPr lang="en-US" sz="2400" b="1" u="sng" dirty="0"/>
              <a:t>¿Y </a:t>
            </a:r>
            <a:r>
              <a:rPr lang="en-US" sz="2400" b="1" u="sng" dirty="0" err="1"/>
              <a:t>usted</a:t>
            </a:r>
            <a:r>
              <a:rPr lang="en-US" sz="2400" b="1" u="sng" dirty="0" smtClean="0"/>
              <a:t>? </a:t>
            </a:r>
            <a:r>
              <a:rPr lang="en-US" sz="2400" dirty="0" smtClean="0"/>
              <a:t>and not </a:t>
            </a:r>
            <a:r>
              <a:rPr lang="en-US" sz="2400" b="1" u="sng" dirty="0"/>
              <a:t>¿Y </a:t>
            </a:r>
            <a:r>
              <a:rPr lang="en-US" sz="2400" b="1" u="sng" dirty="0" err="1" smtClean="0"/>
              <a:t>tú</a:t>
            </a:r>
            <a:r>
              <a:rPr lang="en-US" sz="2400" b="1" u="sng" dirty="0" smtClean="0"/>
              <a:t>? </a:t>
            </a:r>
            <a:r>
              <a:rPr lang="en-US" sz="2400" dirty="0"/>
              <a:t>t</a:t>
            </a:r>
            <a:r>
              <a:rPr lang="en-US" sz="2400" dirty="0" smtClean="0"/>
              <a:t>o ask “and you</a:t>
            </a:r>
            <a:r>
              <a:rPr lang="en-US" dirty="0" smtClean="0"/>
              <a:t>?”</a:t>
            </a:r>
            <a:endParaRPr lang="en-US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74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Other</a:t>
            </a:r>
            <a:r>
              <a:rPr lang="es-MX" dirty="0" smtClean="0"/>
              <a:t> </a:t>
            </a:r>
            <a:r>
              <a:rPr lang="es-MX" dirty="0" err="1" smtClean="0"/>
              <a:t>ways</a:t>
            </a:r>
            <a:r>
              <a:rPr lang="es-MX" dirty="0" smtClean="0"/>
              <a:t> to </a:t>
            </a:r>
            <a:r>
              <a:rPr lang="es-MX" dirty="0" err="1" smtClean="0"/>
              <a:t>greet</a:t>
            </a:r>
            <a:r>
              <a:rPr lang="es-MX" dirty="0" smtClean="0"/>
              <a:t> </a:t>
            </a:r>
            <a:r>
              <a:rPr lang="es-MX" dirty="0" err="1" smtClean="0"/>
              <a:t>people</a:t>
            </a:r>
            <a:r>
              <a:rPr lang="es-MX" dirty="0" smtClean="0"/>
              <a:t>: 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dirty="0"/>
              <a:t>¿</a:t>
            </a:r>
            <a:r>
              <a:rPr lang="es-MX" dirty="0" smtClean="0"/>
              <a:t>Qué pasa?</a:t>
            </a:r>
          </a:p>
          <a:p>
            <a:pPr marL="0" indent="0" algn="ctr">
              <a:buNone/>
            </a:pPr>
            <a:endParaRPr lang="es-MX" dirty="0" smtClean="0"/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dirty="0"/>
              <a:t>¿</a:t>
            </a:r>
            <a:r>
              <a:rPr lang="es-MX" dirty="0" smtClean="0"/>
              <a:t>Qué tal?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8470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 smtClean="0"/>
          </a:p>
          <a:p>
            <a:pPr marL="0" indent="0" algn="ctr">
              <a:buNone/>
            </a:pPr>
            <a:r>
              <a:rPr lang="es-MX" sz="4800" dirty="0" smtClean="0"/>
              <a:t>Nada</a:t>
            </a:r>
          </a:p>
          <a:p>
            <a:pPr marL="0" indent="0" algn="ctr">
              <a:buNone/>
            </a:pPr>
            <a:endParaRPr lang="es-MX" sz="4800" dirty="0"/>
          </a:p>
          <a:p>
            <a:pPr marL="0" indent="0" algn="ctr">
              <a:buNone/>
            </a:pPr>
            <a:r>
              <a:rPr lang="es-MX" sz="4800" dirty="0" smtClean="0"/>
              <a:t>¡Gracias!</a:t>
            </a:r>
          </a:p>
          <a:p>
            <a:pPr marL="0" indent="0" algn="ctr">
              <a:buNone/>
            </a:pPr>
            <a:endParaRPr lang="es-MX" sz="48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s-MX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4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How</a:t>
            </a:r>
            <a:r>
              <a:rPr lang="es-MX" dirty="0" smtClean="0"/>
              <a:t> do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thank</a:t>
            </a:r>
            <a:r>
              <a:rPr lang="es-MX" dirty="0" smtClean="0"/>
              <a:t> </a:t>
            </a:r>
            <a:r>
              <a:rPr lang="es-MX" dirty="0" err="1" smtClean="0"/>
              <a:t>someone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MX" dirty="0" smtClean="0"/>
              <a:t>Gracias</a:t>
            </a:r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r>
              <a:rPr lang="es-MX" dirty="0" smtClean="0"/>
              <a:t>De nada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9034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MX" dirty="0" smtClean="0"/>
          </a:p>
          <a:p>
            <a:pPr marL="0" indent="0" algn="ctr">
              <a:buNone/>
            </a:pPr>
            <a:r>
              <a:rPr lang="es-MX" dirty="0" smtClean="0"/>
              <a:t>Hasta mañana</a:t>
            </a:r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endParaRPr lang="es-MX" dirty="0" smtClean="0"/>
          </a:p>
          <a:p>
            <a:pPr marL="0" indent="0" algn="ctr">
              <a:buNone/>
            </a:pPr>
            <a:r>
              <a:rPr lang="es-MX" dirty="0" smtClean="0"/>
              <a:t>Hasta luego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262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MX" dirty="0" smtClean="0"/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endParaRPr lang="es-MX" dirty="0" smtClean="0"/>
          </a:p>
          <a:p>
            <a:pPr marL="0" indent="0" algn="ctr">
              <a:buNone/>
            </a:pPr>
            <a:r>
              <a:rPr lang="es-MX" sz="4000" dirty="0" smtClean="0"/>
              <a:t>¡Adiós!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131077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Actividad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3737" y="1417638"/>
            <a:ext cx="7633063" cy="433827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Everyone will get up and hold a conversation by greeting someone and ask how someone else is doing (Stand up-hand up-pair up)</a:t>
            </a:r>
          </a:p>
          <a:p>
            <a:endParaRPr lang="en-US" dirty="0" smtClean="0"/>
          </a:p>
          <a:p>
            <a:r>
              <a:rPr lang="en-US" dirty="0" err="1" smtClean="0"/>
              <a:t>Estudiante</a:t>
            </a:r>
            <a:r>
              <a:rPr lang="en-US" dirty="0" smtClean="0"/>
              <a:t> #1: </a:t>
            </a:r>
            <a:r>
              <a:rPr lang="en-US" b="1" dirty="0" smtClean="0"/>
              <a:t>Give a greeting </a:t>
            </a:r>
            <a:r>
              <a:rPr lang="en-US" dirty="0" smtClean="0"/>
              <a:t>(</a:t>
            </a:r>
            <a:r>
              <a:rPr lang="en-US" dirty="0" err="1" smtClean="0"/>
              <a:t>Hola</a:t>
            </a:r>
            <a:r>
              <a:rPr lang="en-US" dirty="0"/>
              <a:t> </a:t>
            </a:r>
            <a:r>
              <a:rPr lang="en-US" dirty="0" smtClean="0"/>
              <a:t>o </a:t>
            </a:r>
            <a:r>
              <a:rPr lang="en-US" dirty="0" err="1" smtClean="0"/>
              <a:t>buenos</a:t>
            </a:r>
            <a:r>
              <a:rPr lang="en-US" dirty="0" smtClean="0"/>
              <a:t> </a:t>
            </a:r>
            <a:r>
              <a:rPr lang="en-US" dirty="0" err="1" smtClean="0"/>
              <a:t>d</a:t>
            </a:r>
            <a:r>
              <a:rPr lang="en-US" sz="2400" dirty="0" err="1" smtClean="0"/>
              <a:t>í</a:t>
            </a:r>
            <a:r>
              <a:rPr lang="en-US" dirty="0" err="1" smtClean="0"/>
              <a:t>as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Estudiante</a:t>
            </a:r>
            <a:r>
              <a:rPr lang="en-US" dirty="0" smtClean="0"/>
              <a:t> #2: </a:t>
            </a:r>
            <a:r>
              <a:rPr lang="en-US" b="1" dirty="0" smtClean="0"/>
              <a:t>Give a greeting</a:t>
            </a:r>
            <a:r>
              <a:rPr lang="en-US" dirty="0" smtClean="0"/>
              <a:t>; </a:t>
            </a:r>
          </a:p>
          <a:p>
            <a:pPr marL="0" indent="0">
              <a:buNone/>
            </a:pPr>
            <a:r>
              <a:rPr lang="en-US" dirty="0" smtClean="0"/>
              <a:t>		   </a:t>
            </a:r>
            <a:r>
              <a:rPr lang="en-US" b="1" dirty="0" smtClean="0"/>
              <a:t>Ask how other person is doing</a:t>
            </a:r>
          </a:p>
          <a:p>
            <a:r>
              <a:rPr lang="en-US" dirty="0" err="1" smtClean="0"/>
              <a:t>Estudiante</a:t>
            </a:r>
            <a:r>
              <a:rPr lang="en-US" dirty="0" smtClean="0"/>
              <a:t> #1: </a:t>
            </a:r>
            <a:r>
              <a:rPr lang="en-US" b="1" dirty="0" smtClean="0"/>
              <a:t>Respond;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  </a:t>
            </a:r>
            <a:r>
              <a:rPr lang="en-US" b="1" dirty="0" smtClean="0"/>
              <a:t>Ask “and you”</a:t>
            </a:r>
          </a:p>
          <a:p>
            <a:r>
              <a:rPr lang="en-US" dirty="0" err="1" smtClean="0"/>
              <a:t>Estudiante</a:t>
            </a:r>
            <a:r>
              <a:rPr lang="en-US" dirty="0" smtClean="0"/>
              <a:t> #2: </a:t>
            </a:r>
            <a:r>
              <a:rPr lang="en-US" b="1" dirty="0" smtClean="0"/>
              <a:t>Respond</a:t>
            </a:r>
          </a:p>
        </p:txBody>
      </p:sp>
    </p:spTree>
    <p:extLst>
      <p:ext uri="{BB962C8B-B14F-4D97-AF65-F5344CB8AC3E}">
        <p14:creationId xmlns:p14="http://schemas.microsoft.com/office/powerpoint/2010/main" val="297430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dirty="0" smtClean="0"/>
              <a:t>Buenos días</a:t>
            </a:r>
          </a:p>
          <a:p>
            <a:pPr marL="0" indent="0">
              <a:buNone/>
            </a:pPr>
            <a:endParaRPr lang="es-MX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MX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MX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MX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s-MX" dirty="0" smtClean="0"/>
              <a:t>Buenas tardes</a:t>
            </a:r>
          </a:p>
          <a:p>
            <a:pPr marL="0" indent="0">
              <a:buNone/>
            </a:pPr>
            <a:endParaRPr lang="es-MX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dirty="0" smtClean="0"/>
              <a:t>Buenas noches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91" y="2362200"/>
            <a:ext cx="2824163" cy="141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74487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06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 practicar!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9600" b="1" dirty="0" smtClean="0"/>
              <a:t>Listos?</a:t>
            </a:r>
          </a:p>
          <a:p>
            <a:pPr marL="0" indent="0" algn="ctr">
              <a:buNone/>
            </a:pPr>
            <a:endParaRPr lang="es-ES_tradnl" sz="9600" b="1" dirty="0"/>
          </a:p>
        </p:txBody>
      </p:sp>
    </p:spTree>
    <p:extLst>
      <p:ext uri="{BB962C8B-B14F-4D97-AF65-F5344CB8AC3E}">
        <p14:creationId xmlns:p14="http://schemas.microsoft.com/office/powerpoint/2010/main" val="64518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¿</a:t>
            </a:r>
            <a:r>
              <a:rPr lang="en-US" b="1" dirty="0" err="1"/>
              <a:t>Cómo</a:t>
            </a:r>
            <a:r>
              <a:rPr lang="en-US" b="1" dirty="0"/>
              <a:t> </a:t>
            </a:r>
            <a:r>
              <a:rPr lang="en-US" b="1" dirty="0" err="1"/>
              <a:t>estás</a:t>
            </a:r>
            <a:r>
              <a:rPr lang="en-US" dirty="0"/>
              <a:t>? OR  ¿</a:t>
            </a:r>
            <a:r>
              <a:rPr lang="en-US" b="1" dirty="0" err="1"/>
              <a:t>Cómo</a:t>
            </a:r>
            <a:r>
              <a:rPr lang="en-US" b="1" dirty="0"/>
              <a:t> </a:t>
            </a:r>
            <a:r>
              <a:rPr lang="en-US" b="1" dirty="0" err="1"/>
              <a:t>está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1417638"/>
            <a:ext cx="3163924" cy="358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ready\AppData\Local\Microsoft\Windows\Temporary Internet Files\Content.IE5\CNJBZ3KC\MC90044555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28800"/>
            <a:ext cx="3154631" cy="323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45719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¿</a:t>
            </a:r>
            <a:r>
              <a:rPr lang="en-US" sz="4400" b="1" dirty="0" err="1"/>
              <a:t>Cómo</a:t>
            </a:r>
            <a:r>
              <a:rPr lang="en-US" sz="4400" b="1" dirty="0"/>
              <a:t> </a:t>
            </a:r>
            <a:r>
              <a:rPr lang="en-US" sz="4400" b="1" dirty="0" err="1"/>
              <a:t>estás</a:t>
            </a:r>
            <a:r>
              <a:rPr lang="en-US" sz="4400" dirty="0" smtClean="0"/>
              <a:t>? OR  </a:t>
            </a:r>
            <a:r>
              <a:rPr lang="en-US" sz="4400" dirty="0"/>
              <a:t>¿</a:t>
            </a:r>
            <a:r>
              <a:rPr lang="en-US" sz="4400" b="1" dirty="0" err="1"/>
              <a:t>Cómo</a:t>
            </a:r>
            <a:r>
              <a:rPr lang="en-US" sz="4400" b="1" dirty="0"/>
              <a:t> </a:t>
            </a:r>
            <a:r>
              <a:rPr lang="en-US" sz="4400" b="1" dirty="0" err="1"/>
              <a:t>está</a:t>
            </a:r>
            <a:r>
              <a:rPr lang="en-US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0236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¿</a:t>
            </a:r>
            <a:r>
              <a:rPr lang="en-US" b="1" dirty="0" err="1"/>
              <a:t>Cómo</a:t>
            </a:r>
            <a:r>
              <a:rPr lang="en-US" b="1" dirty="0"/>
              <a:t> </a:t>
            </a:r>
            <a:r>
              <a:rPr lang="en-US" b="1" dirty="0" err="1"/>
              <a:t>estás</a:t>
            </a:r>
            <a:r>
              <a:rPr lang="en-US" dirty="0"/>
              <a:t>? OR  ¿</a:t>
            </a:r>
            <a:r>
              <a:rPr lang="en-US" b="1" dirty="0" err="1"/>
              <a:t>Cómo</a:t>
            </a:r>
            <a:r>
              <a:rPr lang="en-US" b="1" dirty="0"/>
              <a:t> </a:t>
            </a:r>
            <a:r>
              <a:rPr lang="en-US" b="1" dirty="0" err="1"/>
              <a:t>está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417638"/>
            <a:ext cx="5511900" cy="366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9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¿</a:t>
            </a:r>
            <a:r>
              <a:rPr lang="en-US" sz="4400" b="1" dirty="0" err="1"/>
              <a:t>Cómo</a:t>
            </a:r>
            <a:r>
              <a:rPr lang="en-US" sz="4400" b="1" dirty="0"/>
              <a:t> </a:t>
            </a:r>
            <a:r>
              <a:rPr lang="en-US" sz="4400" b="1" dirty="0" err="1"/>
              <a:t>estás</a:t>
            </a:r>
            <a:r>
              <a:rPr lang="en-US" sz="4400" dirty="0" smtClean="0"/>
              <a:t>? OR  </a:t>
            </a:r>
            <a:r>
              <a:rPr lang="en-US" sz="4400" dirty="0"/>
              <a:t>¿</a:t>
            </a:r>
            <a:r>
              <a:rPr lang="en-US" sz="4400" b="1" dirty="0" err="1"/>
              <a:t>Cómo</a:t>
            </a:r>
            <a:r>
              <a:rPr lang="en-US" sz="4400" b="1" dirty="0"/>
              <a:t> </a:t>
            </a:r>
            <a:r>
              <a:rPr lang="en-US" sz="4400" b="1" dirty="0" err="1"/>
              <a:t>está</a:t>
            </a:r>
            <a:r>
              <a:rPr lang="en-US" sz="4400" dirty="0"/>
              <a:t>?</a:t>
            </a:r>
          </a:p>
        </p:txBody>
      </p:sp>
      <p:pic>
        <p:nvPicPr>
          <p:cNvPr id="3074" name="Picture 2" descr="C:\Users\sready\AppData\Local\Microsoft\Windows\Temporary Internet Files\Content.IE5\1A9ONEIR\MP90043933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95400"/>
            <a:ext cx="3188254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67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¿</a:t>
            </a:r>
            <a:r>
              <a:rPr lang="en-US" sz="4400" b="1" dirty="0" err="1"/>
              <a:t>Cómo</a:t>
            </a:r>
            <a:r>
              <a:rPr lang="en-US" sz="4400" b="1" dirty="0"/>
              <a:t> </a:t>
            </a:r>
            <a:r>
              <a:rPr lang="en-US" sz="4400" b="1" dirty="0" err="1"/>
              <a:t>estás</a:t>
            </a:r>
            <a:r>
              <a:rPr lang="en-US" sz="4400" dirty="0" smtClean="0"/>
              <a:t>? OR  </a:t>
            </a:r>
            <a:r>
              <a:rPr lang="en-US" sz="4400" dirty="0"/>
              <a:t>¿</a:t>
            </a:r>
            <a:r>
              <a:rPr lang="en-US" sz="4400" b="1" dirty="0" err="1"/>
              <a:t>Cómo</a:t>
            </a:r>
            <a:r>
              <a:rPr lang="en-US" sz="4400" b="1" dirty="0"/>
              <a:t> </a:t>
            </a:r>
            <a:r>
              <a:rPr lang="en-US" sz="4400" b="1" dirty="0" err="1"/>
              <a:t>está</a:t>
            </a:r>
            <a:r>
              <a:rPr lang="en-US" sz="4400" dirty="0"/>
              <a:t>?</a:t>
            </a:r>
          </a:p>
        </p:txBody>
      </p:sp>
      <p:pic>
        <p:nvPicPr>
          <p:cNvPr id="4098" name="Picture 2" descr="C:\Users\sready\AppData\Local\Microsoft\Windows\Temporary Internet Files\Content.IE5\N5B1IVZU\MP90043929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04257"/>
            <a:ext cx="3733800" cy="486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58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¿</a:t>
            </a:r>
            <a:r>
              <a:rPr lang="en-US" sz="4400" b="1" dirty="0" err="1"/>
              <a:t>Cómo</a:t>
            </a:r>
            <a:r>
              <a:rPr lang="en-US" sz="4400" b="1" dirty="0"/>
              <a:t> </a:t>
            </a:r>
            <a:r>
              <a:rPr lang="en-US" sz="4400" b="1" dirty="0" err="1" smtClean="0"/>
              <a:t>está</a:t>
            </a:r>
            <a:r>
              <a:rPr lang="en-US" sz="4400" dirty="0" smtClean="0"/>
              <a:t>? OR  </a:t>
            </a:r>
            <a:r>
              <a:rPr lang="en-US" sz="4400" dirty="0"/>
              <a:t>¿</a:t>
            </a:r>
            <a:r>
              <a:rPr lang="en-US" sz="4400" b="1" dirty="0" err="1"/>
              <a:t>Cómo</a:t>
            </a:r>
            <a:r>
              <a:rPr lang="en-US" sz="4400" b="1" dirty="0"/>
              <a:t> </a:t>
            </a:r>
            <a:r>
              <a:rPr lang="en-US" sz="4400" b="1" dirty="0" err="1" smtClean="0"/>
              <a:t>están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pic>
        <p:nvPicPr>
          <p:cNvPr id="5122" name="Picture 2" descr="C:\Users\sready\AppData\Local\Microsoft\Windows\Temporary Internet Files\Content.IE5\1A9ONEIR\MP90044646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0579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64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ready\AppData\Local\Microsoft\Windows\Temporary Internet Files\Content.IE5\N5B1IVZU\MC90014131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57400"/>
            <a:ext cx="3301593" cy="374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¿</a:t>
            </a:r>
            <a:r>
              <a:rPr lang="en-US" sz="4400" b="1" dirty="0" err="1"/>
              <a:t>Cómo</a:t>
            </a:r>
            <a:r>
              <a:rPr lang="en-US" sz="4400" b="1" dirty="0"/>
              <a:t> </a:t>
            </a:r>
            <a:r>
              <a:rPr lang="en-US" sz="4400" b="1" dirty="0" err="1"/>
              <a:t>estás</a:t>
            </a:r>
            <a:r>
              <a:rPr lang="en-US" sz="4400" dirty="0" smtClean="0"/>
              <a:t>? OR  </a:t>
            </a:r>
            <a:r>
              <a:rPr lang="en-US" sz="4400" dirty="0"/>
              <a:t>¿</a:t>
            </a:r>
            <a:r>
              <a:rPr lang="en-US" sz="4400" b="1" dirty="0" err="1"/>
              <a:t>Cómo</a:t>
            </a:r>
            <a:r>
              <a:rPr lang="en-US" sz="4400" b="1" dirty="0"/>
              <a:t> </a:t>
            </a:r>
            <a:r>
              <a:rPr lang="en-US" sz="4400" b="1" dirty="0" err="1"/>
              <a:t>está</a:t>
            </a:r>
            <a:r>
              <a:rPr lang="en-US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8221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teacher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¿</a:t>
            </a:r>
            <a:r>
              <a:rPr lang="en-US" b="1" dirty="0" err="1"/>
              <a:t>Cómo</a:t>
            </a:r>
            <a:r>
              <a:rPr lang="en-US" b="1" dirty="0"/>
              <a:t> </a:t>
            </a:r>
            <a:r>
              <a:rPr lang="en-US" b="1" dirty="0" err="1"/>
              <a:t>está</a:t>
            </a:r>
            <a:r>
              <a:rPr lang="en-US" dirty="0"/>
              <a:t>? OR  ¿</a:t>
            </a:r>
            <a:r>
              <a:rPr lang="en-US" b="1" dirty="0" err="1"/>
              <a:t>Cómo</a:t>
            </a:r>
            <a:r>
              <a:rPr lang="en-US" b="1" dirty="0"/>
              <a:t> </a:t>
            </a:r>
            <a:r>
              <a:rPr lang="en-US" b="1" dirty="0" err="1"/>
              <a:t>están</a:t>
            </a:r>
            <a:r>
              <a:rPr lang="en-US" dirty="0"/>
              <a:t>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78" t="-5946" r="-1978" b="5946"/>
          <a:stretch/>
        </p:blipFill>
        <p:spPr>
          <a:xfrm>
            <a:off x="2286000" y="1431493"/>
            <a:ext cx="3852863" cy="411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7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 smtClean="0"/>
              <a:t>You must say goodbye to me before exiting my class today…  en </a:t>
            </a:r>
            <a:r>
              <a:rPr lang="en-US" sz="3600" b="1" dirty="0" err="1" smtClean="0"/>
              <a:t>Español</a:t>
            </a:r>
            <a:r>
              <a:rPr lang="en-US" sz="3600" b="1" dirty="0" smtClean="0"/>
              <a:t>.</a:t>
            </a:r>
          </a:p>
          <a:p>
            <a:endParaRPr lang="en-US" sz="3600" b="1" dirty="0"/>
          </a:p>
          <a:p>
            <a:r>
              <a:rPr lang="en-US" sz="3600" b="1" dirty="0" smtClean="0"/>
              <a:t>Greetings homework: You must greet </a:t>
            </a:r>
            <a:r>
              <a:rPr lang="en-US" sz="3600" b="1" dirty="0"/>
              <a:t>5</a:t>
            </a:r>
            <a:r>
              <a:rPr lang="en-US" sz="3600" b="1" dirty="0" smtClean="0"/>
              <a:t> teachers/faculty/staff in Spanish. They will print and sign their name. This is your second </a:t>
            </a:r>
            <a:r>
              <a:rPr lang="en-US" sz="3600" b="1" dirty="0" err="1" smtClean="0"/>
              <a:t>hw</a:t>
            </a:r>
            <a:r>
              <a:rPr lang="en-US" sz="3600" b="1" dirty="0" smtClean="0"/>
              <a:t> assignment. Due: El </a:t>
            </a:r>
            <a:r>
              <a:rPr lang="en-US" sz="3600" b="1" dirty="0" err="1" smtClean="0"/>
              <a:t>miércoles</a:t>
            </a:r>
            <a:r>
              <a:rPr lang="en-US" sz="3600" b="1" smtClean="0"/>
              <a:t>, </a:t>
            </a:r>
            <a:r>
              <a:rPr lang="en-US" sz="3600" b="1" dirty="0"/>
              <a:t>7</a:t>
            </a:r>
            <a:r>
              <a:rPr lang="en-US" sz="3600" b="1" smtClean="0"/>
              <a:t> </a:t>
            </a:r>
            <a:r>
              <a:rPr lang="en-US" sz="3600" b="1" dirty="0" smtClean="0"/>
              <a:t>de </a:t>
            </a:r>
            <a:r>
              <a:rPr lang="en-US" sz="3600" b="1" dirty="0" err="1" smtClean="0"/>
              <a:t>septiembre</a:t>
            </a:r>
            <a:r>
              <a:rPr lang="en-US" sz="3600" b="1" dirty="0" smtClean="0"/>
              <a:t>.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7817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dirty="0"/>
              <a:t>¿</a:t>
            </a:r>
            <a:r>
              <a:rPr lang="es-MX" dirty="0" smtClean="0"/>
              <a:t>Cómo te llamas? </a:t>
            </a:r>
          </a:p>
          <a:p>
            <a:pPr marL="0" indent="0" algn="ctr">
              <a:buNone/>
            </a:pPr>
            <a:endParaRPr lang="es-MX" dirty="0" smtClean="0"/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dirty="0" smtClean="0"/>
              <a:t>Me llamo _____________________.</a:t>
            </a:r>
          </a:p>
          <a:p>
            <a:pPr marL="0" indent="0" algn="ctr">
              <a:buNone/>
            </a:pPr>
            <a:endParaRPr lang="es-MX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s-MX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2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teachers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Señora</a:t>
            </a:r>
            <a:r>
              <a:rPr lang="en-US" dirty="0" smtClean="0"/>
              <a:t> Alvarado </a:t>
            </a:r>
          </a:p>
          <a:p>
            <a:r>
              <a:rPr lang="en-US" dirty="0" smtClean="0"/>
              <a:t>Ms. </a:t>
            </a:r>
            <a:r>
              <a:rPr lang="en-US" dirty="0" err="1" smtClean="0"/>
              <a:t>Hasse</a:t>
            </a:r>
            <a:r>
              <a:rPr lang="en-US" dirty="0" smtClean="0"/>
              <a:t>-Assistant Principal- Halls/Cafeteria </a:t>
            </a:r>
          </a:p>
          <a:p>
            <a:r>
              <a:rPr lang="en-US" dirty="0" smtClean="0"/>
              <a:t>Nurse </a:t>
            </a:r>
            <a:r>
              <a:rPr lang="en-US" dirty="0" err="1" smtClean="0"/>
              <a:t>Risinger</a:t>
            </a:r>
            <a:r>
              <a:rPr lang="en-US" dirty="0" smtClean="0"/>
              <a:t>- Nurse’s Office</a:t>
            </a:r>
          </a:p>
          <a:p>
            <a:r>
              <a:rPr lang="en-US" dirty="0" smtClean="0"/>
              <a:t>Mrs. </a:t>
            </a:r>
            <a:r>
              <a:rPr lang="en-US" dirty="0" err="1" smtClean="0"/>
              <a:t>Grovesnor</a:t>
            </a:r>
            <a:r>
              <a:rPr lang="en-US" dirty="0" smtClean="0"/>
              <a:t>- D410</a:t>
            </a:r>
          </a:p>
          <a:p>
            <a:r>
              <a:rPr lang="en-US" dirty="0" smtClean="0"/>
              <a:t>Ms. Russell D409</a:t>
            </a:r>
          </a:p>
          <a:p>
            <a:r>
              <a:rPr lang="en-US" dirty="0" smtClean="0"/>
              <a:t>Ms. Owens P1-B</a:t>
            </a:r>
          </a:p>
          <a:p>
            <a:r>
              <a:rPr lang="en-US" dirty="0" smtClean="0"/>
              <a:t>Coach Bledsoe P2-A</a:t>
            </a:r>
          </a:p>
          <a:p>
            <a:r>
              <a:rPr lang="en-US" dirty="0" smtClean="0"/>
              <a:t>Mr. Horn B212</a:t>
            </a:r>
          </a:p>
          <a:p>
            <a:r>
              <a:rPr lang="en-US" dirty="0" smtClean="0"/>
              <a:t>Ms. Blackwell D404</a:t>
            </a:r>
          </a:p>
          <a:p>
            <a:r>
              <a:rPr lang="en-US" dirty="0" smtClean="0"/>
              <a:t>Mr. Chavez Band Hall</a:t>
            </a:r>
          </a:p>
          <a:p>
            <a:r>
              <a:rPr lang="en-US" dirty="0" smtClean="0"/>
              <a:t>Cafeteria Staff</a:t>
            </a:r>
          </a:p>
          <a:p>
            <a:r>
              <a:rPr lang="en-US" dirty="0" smtClean="0"/>
              <a:t>Mrs. </a:t>
            </a:r>
            <a:r>
              <a:rPr lang="en-US" dirty="0" err="1" smtClean="0"/>
              <a:t>Sangalli</a:t>
            </a:r>
            <a:r>
              <a:rPr lang="en-US" dirty="0" smtClean="0"/>
              <a:t> D406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35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097" y="1967173"/>
            <a:ext cx="8038510" cy="435256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Write out a mini conversation/dialogue between two close friends… </a:t>
            </a:r>
            <a:r>
              <a:rPr lang="en-US" sz="2800" b="1" u="sng" dirty="0" smtClean="0"/>
              <a:t>En </a:t>
            </a:r>
            <a:r>
              <a:rPr lang="en-US" sz="2800" b="1" u="sng" dirty="0" err="1" smtClean="0"/>
              <a:t>Español</a:t>
            </a:r>
            <a:endParaRPr lang="en-US" sz="2800" b="1" u="sng" dirty="0"/>
          </a:p>
          <a:p>
            <a:r>
              <a:rPr lang="en-US" sz="2800" b="1" dirty="0" smtClean="0"/>
              <a:t>Make sure they </a:t>
            </a:r>
            <a:r>
              <a:rPr lang="en-US" sz="2800" b="1" u="sng" dirty="0" smtClean="0"/>
              <a:t>both</a:t>
            </a:r>
            <a:r>
              <a:rPr lang="en-US" sz="2800" b="1" dirty="0" smtClean="0"/>
              <a:t>….</a:t>
            </a:r>
          </a:p>
          <a:p>
            <a:pPr marL="0" indent="0">
              <a:buNone/>
            </a:pPr>
            <a:r>
              <a:rPr lang="en-US" sz="2800" b="1" dirty="0" smtClean="0"/>
              <a:t>…greet each other,</a:t>
            </a:r>
          </a:p>
          <a:p>
            <a:pPr marL="0" indent="0">
              <a:buNone/>
            </a:pPr>
            <a:r>
              <a:rPr lang="en-US" sz="2800" b="1" dirty="0" smtClean="0"/>
              <a:t>…ask each other how they are doing </a:t>
            </a:r>
            <a:r>
              <a:rPr lang="en-US" sz="2800" dirty="0" smtClean="0"/>
              <a:t>(informal),</a:t>
            </a:r>
          </a:p>
          <a:p>
            <a:pPr marL="0" indent="0">
              <a:buNone/>
            </a:pPr>
            <a:r>
              <a:rPr lang="en-US" sz="2800" b="1" dirty="0" smtClean="0"/>
              <a:t>…respond to one another,</a:t>
            </a:r>
          </a:p>
          <a:p>
            <a:pPr marL="0" indent="0">
              <a:buNone/>
            </a:pPr>
            <a:r>
              <a:rPr lang="en-US" sz="2800" b="1" dirty="0" smtClean="0"/>
              <a:t>…say goodbye.</a:t>
            </a:r>
            <a:r>
              <a:rPr lang="en-US" sz="2800" i="1" dirty="0" smtClean="0"/>
              <a:t> </a:t>
            </a:r>
          </a:p>
          <a:p>
            <a:pPr marL="0" indent="0">
              <a:buNone/>
            </a:pPr>
            <a:endParaRPr lang="en-US" sz="2800" i="1" dirty="0"/>
          </a:p>
          <a:p>
            <a:pPr marL="0" indent="0">
              <a:buNone/>
            </a:pPr>
            <a:r>
              <a:rPr lang="en-US" sz="2800" i="1" dirty="0" smtClean="0"/>
              <a:t>Vocabulary is on SP2 Objectives 1 and SP1 Objective 1 section</a:t>
            </a:r>
          </a:p>
          <a:p>
            <a:pPr marL="0" indent="0">
              <a:buNone/>
            </a:pPr>
            <a:endParaRPr lang="en-US" sz="2800" b="1" dirty="0"/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268634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 algn="ctr">
              <a:buNone/>
            </a:pPr>
            <a:r>
              <a:rPr lang="es-MX" dirty="0" smtClean="0"/>
              <a:t>¿Cuántos años tienes? </a:t>
            </a:r>
          </a:p>
          <a:p>
            <a:pPr marL="0" indent="0" algn="ctr">
              <a:buNone/>
            </a:pPr>
            <a:endParaRPr lang="es-MX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s-MX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s-MX" dirty="0" smtClean="0"/>
              <a:t>Tengo _____ años. </a:t>
            </a:r>
          </a:p>
          <a:p>
            <a:pPr algn="ctr"/>
            <a:r>
              <a:rPr lang="es-MX" dirty="0" smtClean="0"/>
              <a:t>Trece </a:t>
            </a:r>
          </a:p>
          <a:p>
            <a:pPr algn="ctr"/>
            <a:r>
              <a:rPr lang="es-MX" dirty="0" smtClean="0"/>
              <a:t>Catorce</a:t>
            </a:r>
          </a:p>
          <a:p>
            <a:pPr algn="ctr"/>
            <a:r>
              <a:rPr lang="es-MX" dirty="0" smtClean="0"/>
              <a:t>Quince</a:t>
            </a:r>
          </a:p>
          <a:p>
            <a:pPr algn="ctr"/>
            <a:r>
              <a:rPr lang="es-MX" dirty="0" smtClean="0"/>
              <a:t>Dieciséis</a:t>
            </a:r>
          </a:p>
          <a:p>
            <a:pPr algn="ctr"/>
            <a:r>
              <a:rPr lang="es-MX" dirty="0" smtClean="0"/>
              <a:t>Diecisiete</a:t>
            </a:r>
          </a:p>
          <a:p>
            <a:pPr marL="0" indent="0" algn="ctr">
              <a:buNone/>
            </a:pPr>
            <a:endParaRPr lang="es-MX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To </a:t>
            </a:r>
            <a:r>
              <a:rPr lang="es-MX" dirty="0" err="1" smtClean="0"/>
              <a:t>ask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someone’s</a:t>
            </a:r>
            <a:r>
              <a:rPr lang="es-MX" dirty="0" smtClean="0"/>
              <a:t> </a:t>
            </a:r>
            <a:r>
              <a:rPr lang="es-MX" dirty="0" err="1" smtClean="0"/>
              <a:t>age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927">
            <a:off x="711744" y="1537728"/>
            <a:ext cx="1638455" cy="163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51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dirty="0" smtClean="0"/>
              <a:t>Mucho gusto</a:t>
            </a:r>
          </a:p>
          <a:p>
            <a:pPr marL="0" indent="0" algn="ctr">
              <a:buNone/>
            </a:pPr>
            <a:endParaRPr lang="es-MX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s-MX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s-MX" dirty="0" smtClean="0"/>
              <a:t>Encantado/a</a:t>
            </a:r>
          </a:p>
          <a:p>
            <a:pPr marL="0" indent="0" algn="ctr">
              <a:buNone/>
            </a:pPr>
            <a:endParaRPr lang="es-MX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s-MX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s-MX" dirty="0" smtClean="0"/>
              <a:t>Igualmente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2927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sz="4400" dirty="0" smtClean="0"/>
              <a:t>¡Vamos a practicar!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191019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Señor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MX" dirty="0" smtClean="0"/>
              <a:t>Señora 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Señorita</a:t>
            </a:r>
          </a:p>
          <a:p>
            <a:pPr marL="0" indent="0">
              <a:buNone/>
            </a:pPr>
            <a:endParaRPr lang="es-MX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MX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MX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MX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MX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MX" dirty="0" smtClean="0"/>
              <a:t>Joven</a:t>
            </a:r>
          </a:p>
          <a:p>
            <a:pPr marL="0" indent="0">
              <a:buNone/>
            </a:pPr>
            <a:endParaRPr lang="es-MX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6764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1"/>
            <a:ext cx="1904999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4267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100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5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To </a:t>
            </a:r>
            <a:r>
              <a:rPr lang="es-MX" dirty="0" err="1" smtClean="0"/>
              <a:t>ask</a:t>
            </a:r>
            <a:r>
              <a:rPr lang="es-MX" dirty="0" smtClean="0"/>
              <a:t> </a:t>
            </a:r>
            <a:r>
              <a:rPr lang="es-MX" dirty="0" err="1" smtClean="0"/>
              <a:t>how</a:t>
            </a:r>
            <a:r>
              <a:rPr lang="es-MX" dirty="0" smtClean="0"/>
              <a:t> </a:t>
            </a:r>
            <a:r>
              <a:rPr lang="es-MX" dirty="0" err="1" smtClean="0"/>
              <a:t>someone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 smtClean="0"/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dirty="0"/>
              <a:t>¿</a:t>
            </a:r>
            <a:r>
              <a:rPr lang="es-MX" dirty="0" smtClean="0"/>
              <a:t>Como está (usted)?</a:t>
            </a:r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endParaRPr lang="es-MX" dirty="0" smtClean="0"/>
          </a:p>
          <a:p>
            <a:pPr marL="0" indent="0" algn="ctr">
              <a:buNone/>
            </a:pPr>
            <a:r>
              <a:rPr lang="es-MX" dirty="0"/>
              <a:t>¿</a:t>
            </a:r>
            <a:r>
              <a:rPr lang="es-MX" dirty="0" smtClean="0"/>
              <a:t>Como estás (tú)?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9984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Asking people how they are doing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84294"/>
            <a:ext cx="7498816" cy="4034080"/>
          </a:xfrm>
        </p:spPr>
        <p:txBody>
          <a:bodyPr>
            <a:normAutofit fontScale="92500" lnSpcReduction="10000"/>
          </a:bodyPr>
          <a:lstStyle/>
          <a:p>
            <a:r>
              <a:rPr lang="en-US" sz="3100" dirty="0" err="1" smtClean="0"/>
              <a:t>Ejemplos</a:t>
            </a:r>
            <a:r>
              <a:rPr lang="en-US" sz="3100" dirty="0" smtClean="0"/>
              <a:t>:</a:t>
            </a:r>
          </a:p>
          <a:p>
            <a:pPr marL="0" indent="0">
              <a:buNone/>
            </a:pPr>
            <a:endParaRPr lang="en-US" sz="3100" dirty="0"/>
          </a:p>
          <a:p>
            <a:r>
              <a:rPr lang="en-US" sz="3100" dirty="0" smtClean="0"/>
              <a:t>Dr. </a:t>
            </a:r>
            <a:r>
              <a:rPr lang="en-US" sz="3100" dirty="0" err="1" smtClean="0"/>
              <a:t>McMains</a:t>
            </a:r>
            <a:endParaRPr lang="en-US" sz="3100" dirty="0" smtClean="0"/>
          </a:p>
          <a:p>
            <a:r>
              <a:rPr lang="en-US" sz="3100" dirty="0" smtClean="0"/>
              <a:t>Mr. Law/Ms. </a:t>
            </a:r>
            <a:r>
              <a:rPr lang="en-US" sz="3100" dirty="0" err="1" smtClean="0"/>
              <a:t>Hasse</a:t>
            </a:r>
            <a:endParaRPr lang="en-US" sz="3100" dirty="0" smtClean="0"/>
          </a:p>
          <a:p>
            <a:r>
              <a:rPr lang="en-US" sz="3100" dirty="0" err="1" smtClean="0"/>
              <a:t>Tu</a:t>
            </a:r>
            <a:r>
              <a:rPr lang="en-US" sz="3100" dirty="0" smtClean="0"/>
              <a:t> </a:t>
            </a:r>
            <a:r>
              <a:rPr lang="en-US" sz="3100" dirty="0" err="1" smtClean="0"/>
              <a:t>mejor</a:t>
            </a:r>
            <a:r>
              <a:rPr lang="en-US" sz="3100" dirty="0" smtClean="0"/>
              <a:t> amigo (best friend)</a:t>
            </a:r>
          </a:p>
          <a:p>
            <a:r>
              <a:rPr lang="en-US" sz="3100" dirty="0" err="1" smtClean="0"/>
              <a:t>Tu</a:t>
            </a:r>
            <a:r>
              <a:rPr lang="en-US" sz="3100" dirty="0" smtClean="0"/>
              <a:t> </a:t>
            </a:r>
            <a:r>
              <a:rPr lang="en-US" sz="3100" dirty="0" err="1" smtClean="0"/>
              <a:t>madre</a:t>
            </a:r>
            <a:r>
              <a:rPr lang="en-US" sz="3100" dirty="0" smtClean="0"/>
              <a:t>/</a:t>
            </a:r>
            <a:r>
              <a:rPr lang="en-US" sz="3100" dirty="0" err="1" smtClean="0"/>
              <a:t>tu</a:t>
            </a:r>
            <a:r>
              <a:rPr lang="en-US" sz="3100" dirty="0" smtClean="0"/>
              <a:t> padre</a:t>
            </a:r>
          </a:p>
          <a:p>
            <a:r>
              <a:rPr lang="en-US" sz="3100" dirty="0" err="1" smtClean="0"/>
              <a:t>Tu</a:t>
            </a:r>
            <a:r>
              <a:rPr lang="en-US" sz="3100" dirty="0" smtClean="0"/>
              <a:t> </a:t>
            </a:r>
            <a:r>
              <a:rPr lang="en-US" sz="3100" dirty="0" err="1" smtClean="0"/>
              <a:t>abuela</a:t>
            </a:r>
            <a:endParaRPr lang="en-US" sz="3100" dirty="0" smtClean="0"/>
          </a:p>
          <a:p>
            <a:r>
              <a:rPr lang="en-US" sz="3100" dirty="0" err="1" smtClean="0"/>
              <a:t>Tu</a:t>
            </a:r>
            <a:r>
              <a:rPr lang="en-US" sz="3100" dirty="0" smtClean="0"/>
              <a:t> </a:t>
            </a:r>
            <a:r>
              <a:rPr lang="en-US" sz="3100" dirty="0" err="1" smtClean="0"/>
              <a:t>mascota</a:t>
            </a:r>
            <a:r>
              <a:rPr lang="en-US" sz="3100" dirty="0" smtClean="0"/>
              <a:t> (pet)</a:t>
            </a:r>
          </a:p>
          <a:p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818" y="1417638"/>
            <a:ext cx="3643982" cy="256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5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447</Words>
  <Application>Microsoft Office PowerPoint</Application>
  <PresentationFormat>On-screen Show (4:3)</PresentationFormat>
  <Paragraphs>166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Saludos</vt:lpstr>
      <vt:lpstr>PowerPoint Presentation</vt:lpstr>
      <vt:lpstr>PowerPoint Presentation</vt:lpstr>
      <vt:lpstr>To ask for someone’s age</vt:lpstr>
      <vt:lpstr>PowerPoint Presentation</vt:lpstr>
      <vt:lpstr>PowerPoint Presentation</vt:lpstr>
      <vt:lpstr>PowerPoint Presentation</vt:lpstr>
      <vt:lpstr>To ask how someone is</vt:lpstr>
      <vt:lpstr>Asking people how they are doing</vt:lpstr>
      <vt:lpstr>PowerPoint Presentation</vt:lpstr>
      <vt:lpstr>PowerPoint Presentation</vt:lpstr>
      <vt:lpstr>Ejemplo</vt:lpstr>
      <vt:lpstr>Otro ejemplo</vt:lpstr>
      <vt:lpstr>Other ways to greet people: </vt:lpstr>
      <vt:lpstr>PowerPoint Presentation</vt:lpstr>
      <vt:lpstr>How do you thank someone?</vt:lpstr>
      <vt:lpstr>PowerPoint Presentation</vt:lpstr>
      <vt:lpstr>PowerPoint Presentation</vt:lpstr>
      <vt:lpstr>Actividad</vt:lpstr>
      <vt:lpstr>A practicar!</vt:lpstr>
      <vt:lpstr>¿Cómo estás? OR  ¿Cómo está? </vt:lpstr>
      <vt:lpstr>PowerPoint Presentation</vt:lpstr>
      <vt:lpstr>¿Cómo estás? OR  ¿Cómo está? </vt:lpstr>
      <vt:lpstr>¿Cómo estás? OR  ¿Cómo está?</vt:lpstr>
      <vt:lpstr>¿Cómo estás? OR  ¿Cómo está?</vt:lpstr>
      <vt:lpstr>¿Cómo está? OR  ¿Cómo están?</vt:lpstr>
      <vt:lpstr>¿Cómo estás? OR  ¿Cómo está?</vt:lpstr>
      <vt:lpstr>¿Cómo está? OR  ¿Cómo están?</vt:lpstr>
      <vt:lpstr> TAREA</vt:lpstr>
      <vt:lpstr>List of teachers</vt:lpstr>
      <vt:lpstr>Writing activity</vt:lpstr>
    </vt:vector>
  </TitlesOfParts>
  <Company>AISD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Saludos</dc:title>
  <dc:creator>AISD Employee</dc:creator>
  <cp:lastModifiedBy>Windows User</cp:lastModifiedBy>
  <cp:revision>30</cp:revision>
  <cp:lastPrinted>2016-08-31T16:18:20Z</cp:lastPrinted>
  <dcterms:created xsi:type="dcterms:W3CDTF">2014-09-02T23:11:32Z</dcterms:created>
  <dcterms:modified xsi:type="dcterms:W3CDTF">2016-08-31T17:31:48Z</dcterms:modified>
</cp:coreProperties>
</file>